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0"/>
  </p:notesMasterIdLst>
  <p:sldIdLst>
    <p:sldId id="256" r:id="rId2"/>
    <p:sldId id="257" r:id="rId3"/>
    <p:sldId id="258" r:id="rId4"/>
    <p:sldId id="261" r:id="rId5"/>
    <p:sldId id="259" r:id="rId6"/>
    <p:sldId id="262" r:id="rId7"/>
    <p:sldId id="266" r:id="rId8"/>
    <p:sldId id="267" r:id="rId9"/>
    <p:sldId id="268" r:id="rId10"/>
    <p:sldId id="269" r:id="rId11"/>
    <p:sldId id="270" r:id="rId12"/>
    <p:sldId id="271" r:id="rId13"/>
    <p:sldId id="263" r:id="rId14"/>
    <p:sldId id="264" r:id="rId15"/>
    <p:sldId id="260" r:id="rId16"/>
    <p:sldId id="273" r:id="rId17"/>
    <p:sldId id="272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7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11/11/24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</a:t>
            </a:r>
            <a:r>
              <a:rPr lang="en-GB"/>
              <a:t>Graphics Rendering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14: Scattering media 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9D5B-40B5-4A4F-902A-AF5C23CF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0D5E-FCED-A940-875C-38B68011A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00" t="38222" r="43750" b="38667"/>
          <a:stretch/>
        </p:blipFill>
        <p:spPr>
          <a:xfrm>
            <a:off x="1808263" y="3370769"/>
            <a:ext cx="519438" cy="574696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85F32E-402C-DE45-8925-F2DAE6BC0858}"/>
              </a:ext>
            </a:extLst>
          </p:cNvPr>
          <p:cNvCxnSpPr>
            <a:cxnSpLocks/>
          </p:cNvCxnSpPr>
          <p:nvPr/>
        </p:nvCxnSpPr>
        <p:spPr>
          <a:xfrm>
            <a:off x="2067982" y="1039908"/>
            <a:ext cx="0" cy="233086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69A2FC-F097-D248-BFFE-796ADF7D1112}"/>
              </a:ext>
            </a:extLst>
          </p:cNvPr>
          <p:cNvCxnSpPr>
            <a:cxnSpLocks/>
          </p:cNvCxnSpPr>
          <p:nvPr/>
        </p:nvCxnSpPr>
        <p:spPr>
          <a:xfrm>
            <a:off x="2067982" y="3945465"/>
            <a:ext cx="0" cy="233086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290CF2-26D2-A34A-8A79-1657E7DEE3E5}"/>
              </a:ext>
            </a:extLst>
          </p:cNvPr>
          <p:cNvCxnSpPr>
            <a:cxnSpLocks/>
          </p:cNvCxnSpPr>
          <p:nvPr/>
        </p:nvCxnSpPr>
        <p:spPr>
          <a:xfrm>
            <a:off x="4725838" y="1039908"/>
            <a:ext cx="0" cy="233086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D671C60-4CBB-C64D-8D9A-B77AC842C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00" t="38222" r="43750" b="38667"/>
          <a:stretch/>
        </p:blipFill>
        <p:spPr>
          <a:xfrm>
            <a:off x="6931951" y="3370769"/>
            <a:ext cx="519438" cy="574696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701352-A3DF-9340-A004-274F12D47BD1}"/>
              </a:ext>
            </a:extLst>
          </p:cNvPr>
          <p:cNvCxnSpPr>
            <a:cxnSpLocks/>
          </p:cNvCxnSpPr>
          <p:nvPr/>
        </p:nvCxnSpPr>
        <p:spPr>
          <a:xfrm>
            <a:off x="7191670" y="3965542"/>
            <a:ext cx="0" cy="233086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49E060-012E-C84D-9F7D-F3CD168EF961}"/>
              </a:ext>
            </a:extLst>
          </p:cNvPr>
          <p:cNvCxnSpPr>
            <a:cxnSpLocks/>
          </p:cNvCxnSpPr>
          <p:nvPr/>
        </p:nvCxnSpPr>
        <p:spPr>
          <a:xfrm>
            <a:off x="7191670" y="1039907"/>
            <a:ext cx="0" cy="233086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2526C6-836B-C749-B5FC-4C6E1A97E69D}"/>
              </a:ext>
            </a:extLst>
          </p:cNvPr>
          <p:cNvGrpSpPr/>
          <p:nvPr/>
        </p:nvGrpSpPr>
        <p:grpSpPr>
          <a:xfrm rot="2483852" flipV="1">
            <a:off x="4383989" y="3755124"/>
            <a:ext cx="683698" cy="729158"/>
            <a:chOff x="5859342" y="4242891"/>
            <a:chExt cx="601073" cy="819151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2440A5D-5107-234E-8279-AD8B462185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2DCB1A9-E131-2840-A016-572F63289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B9C88AC-9603-8745-A14E-AD1E3E9A9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9C160A8-8273-6E4E-9288-70E6E1D598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44A398-4334-7044-97EE-158ACB49848B}"/>
              </a:ext>
            </a:extLst>
          </p:cNvPr>
          <p:cNvGrpSpPr/>
          <p:nvPr/>
        </p:nvGrpSpPr>
        <p:grpSpPr>
          <a:xfrm rot="462028" flipV="1">
            <a:off x="4672265" y="3657773"/>
            <a:ext cx="683698" cy="729158"/>
            <a:chOff x="5859342" y="4242891"/>
            <a:chExt cx="601073" cy="819151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8642A9-5842-904A-BE0F-8DA4A46A3B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2D1B4A7-CC5D-7748-A1EA-C46DA2544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D8F83DD-0641-9F45-9E31-DECC61B4A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F6BD494-C8BC-BD45-9E5F-A2B0568577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5E4BF4-16C3-5748-A595-87BC71501C4B}"/>
              </a:ext>
            </a:extLst>
          </p:cNvPr>
          <p:cNvGrpSpPr/>
          <p:nvPr/>
        </p:nvGrpSpPr>
        <p:grpSpPr>
          <a:xfrm rot="13566728" flipV="1">
            <a:off x="4431984" y="2819125"/>
            <a:ext cx="683698" cy="729158"/>
            <a:chOff x="5859342" y="4242891"/>
            <a:chExt cx="601073" cy="81915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A910F68-9DCA-674E-9736-9C1DFB885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9C08B49-C815-A243-9F8B-7903CBA949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6B4C51E-35F1-A04F-98CE-6EEC544E60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23DE75B-0617-9C4A-98F5-12FFD297D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546AC2A-88FC-2B45-B2C9-37E63575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00" t="38222" r="43750" b="38667"/>
          <a:stretch/>
        </p:blipFill>
        <p:spPr>
          <a:xfrm>
            <a:off x="4466119" y="3370769"/>
            <a:ext cx="519438" cy="574696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E808613B-1182-C743-8E3C-75B6B0C14486}"/>
              </a:ext>
            </a:extLst>
          </p:cNvPr>
          <p:cNvGrpSpPr/>
          <p:nvPr/>
        </p:nvGrpSpPr>
        <p:grpSpPr>
          <a:xfrm rot="4521836" flipV="1">
            <a:off x="6396326" y="3852636"/>
            <a:ext cx="683698" cy="729158"/>
            <a:chOff x="5859342" y="4242891"/>
            <a:chExt cx="601073" cy="819151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8221CDF-D3C7-C943-BAE4-304B90C523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91FD167-E117-4446-A05D-B83DA4708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8CBCCC2-622A-2D4D-8004-09F5E62AB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E70DA6F-2586-7244-8E39-B5D0BC8BCA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2E0A8EC-7B2C-DC45-980E-F52422439A2B}"/>
              </a:ext>
            </a:extLst>
          </p:cNvPr>
          <p:cNvGrpSpPr/>
          <p:nvPr/>
        </p:nvGrpSpPr>
        <p:grpSpPr>
          <a:xfrm rot="462028" flipV="1">
            <a:off x="7354103" y="3852565"/>
            <a:ext cx="683698" cy="729158"/>
            <a:chOff x="5859342" y="4242891"/>
            <a:chExt cx="601073" cy="819151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02D497D-032B-064A-AA15-B896B559DD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5BCA7BF-53D6-0541-BB0A-617797FDC5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70C45B1-D6D8-A74B-98E1-10A010781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BECAF85-D0D5-8641-8D0F-D407DC9DC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3C3A726-92A6-B940-9C30-0C0D9B9EEC5C}"/>
              </a:ext>
            </a:extLst>
          </p:cNvPr>
          <p:cNvGrpSpPr/>
          <p:nvPr/>
        </p:nvGrpSpPr>
        <p:grpSpPr>
          <a:xfrm rot="15402259" flipV="1">
            <a:off x="7291228" y="2702801"/>
            <a:ext cx="683698" cy="729158"/>
            <a:chOff x="5859342" y="4242891"/>
            <a:chExt cx="601073" cy="819151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2F6B0C1-3AD7-4447-9DF5-4A2D8D5A9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78D0B35-8AFD-A748-9DD9-FDDA8A4AC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ACD6935-EDF0-EF4F-B398-E7C79E689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4E24743-930B-634A-B6DB-AE9B91827A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8561BC9-7833-5F40-921B-521D9E064C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2655" y="2906256"/>
            <a:ext cx="1045708" cy="11479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16814CA-99D9-8A48-8917-F4A5CD6622A0}"/>
              </a:ext>
            </a:extLst>
          </p:cNvPr>
          <p:cNvGrpSpPr/>
          <p:nvPr/>
        </p:nvGrpSpPr>
        <p:grpSpPr>
          <a:xfrm rot="2483852" flipV="1">
            <a:off x="9610974" y="3884274"/>
            <a:ext cx="683698" cy="729158"/>
            <a:chOff x="5859342" y="4242891"/>
            <a:chExt cx="601073" cy="819151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06B28B0-DEDA-4748-930C-841964582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E5C1665-C5B9-0F44-B3AE-0AE4DCD3C0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992CEEE-7815-5043-B085-8B19F9B42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FFBC929-DB0C-B240-910E-868476133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5953491-7481-E146-9EB5-28F32038B245}"/>
              </a:ext>
            </a:extLst>
          </p:cNvPr>
          <p:cNvGrpSpPr/>
          <p:nvPr/>
        </p:nvGrpSpPr>
        <p:grpSpPr>
          <a:xfrm rot="462028" flipV="1">
            <a:off x="9899250" y="3786923"/>
            <a:ext cx="683698" cy="729158"/>
            <a:chOff x="5859342" y="4242891"/>
            <a:chExt cx="601073" cy="819151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1703B5A-B197-744C-A4E8-01C41936C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5E8F722-AAF7-FB48-91EE-60C2EE5933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221429B-780C-4A4D-9467-47F60019AD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9BE3117-E060-6C4E-B8F3-62781A710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979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4AE0D5E-FCED-A940-875C-38B68011A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00" t="38222" r="43750" b="38667"/>
          <a:stretch/>
        </p:blipFill>
        <p:spPr>
          <a:xfrm>
            <a:off x="1808263" y="3370769"/>
            <a:ext cx="519438" cy="574696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85F32E-402C-DE45-8925-F2DAE6BC0858}"/>
              </a:ext>
            </a:extLst>
          </p:cNvPr>
          <p:cNvCxnSpPr>
            <a:cxnSpLocks/>
          </p:cNvCxnSpPr>
          <p:nvPr/>
        </p:nvCxnSpPr>
        <p:spPr>
          <a:xfrm>
            <a:off x="2067982" y="1039908"/>
            <a:ext cx="0" cy="233086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69A2FC-F097-D248-BFFE-796ADF7D1112}"/>
              </a:ext>
            </a:extLst>
          </p:cNvPr>
          <p:cNvCxnSpPr>
            <a:cxnSpLocks/>
          </p:cNvCxnSpPr>
          <p:nvPr/>
        </p:nvCxnSpPr>
        <p:spPr>
          <a:xfrm>
            <a:off x="2067982" y="3945465"/>
            <a:ext cx="0" cy="233086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D671C60-4CBB-C64D-8D9A-B77AC842C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00" t="38222" r="43750" b="38667"/>
          <a:stretch/>
        </p:blipFill>
        <p:spPr>
          <a:xfrm>
            <a:off x="6931951" y="3370769"/>
            <a:ext cx="519438" cy="574696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701352-A3DF-9340-A004-274F12D47BD1}"/>
              </a:ext>
            </a:extLst>
          </p:cNvPr>
          <p:cNvCxnSpPr>
            <a:cxnSpLocks/>
          </p:cNvCxnSpPr>
          <p:nvPr/>
        </p:nvCxnSpPr>
        <p:spPr>
          <a:xfrm>
            <a:off x="7191670" y="3965542"/>
            <a:ext cx="0" cy="233086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49E060-012E-C84D-9F7D-F3CD168EF961}"/>
              </a:ext>
            </a:extLst>
          </p:cNvPr>
          <p:cNvCxnSpPr>
            <a:cxnSpLocks/>
          </p:cNvCxnSpPr>
          <p:nvPr/>
        </p:nvCxnSpPr>
        <p:spPr>
          <a:xfrm>
            <a:off x="7191670" y="1039907"/>
            <a:ext cx="0" cy="233086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A63D059-AD67-3A40-8EEB-4F28A313A570}"/>
              </a:ext>
            </a:extLst>
          </p:cNvPr>
          <p:cNvGrpSpPr/>
          <p:nvPr/>
        </p:nvGrpSpPr>
        <p:grpSpPr>
          <a:xfrm>
            <a:off x="4383989" y="1039908"/>
            <a:ext cx="971974" cy="3444374"/>
            <a:chOff x="4383989" y="1039908"/>
            <a:chExt cx="971974" cy="344437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3290CF2-26D2-A34A-8A79-1657E7DEE3E5}"/>
                </a:ext>
              </a:extLst>
            </p:cNvPr>
            <p:cNvCxnSpPr>
              <a:cxnSpLocks/>
            </p:cNvCxnSpPr>
            <p:nvPr/>
          </p:nvCxnSpPr>
          <p:spPr>
            <a:xfrm>
              <a:off x="4725838" y="1039908"/>
              <a:ext cx="0" cy="2330861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2526C6-836B-C749-B5FC-4C6E1A97E69D}"/>
                </a:ext>
              </a:extLst>
            </p:cNvPr>
            <p:cNvGrpSpPr/>
            <p:nvPr/>
          </p:nvGrpSpPr>
          <p:grpSpPr>
            <a:xfrm rot="2483852" flipV="1">
              <a:off x="4383989" y="3755124"/>
              <a:ext cx="683698" cy="729158"/>
              <a:chOff x="5859342" y="4242891"/>
              <a:chExt cx="601073" cy="819151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2440A5D-5107-234E-8279-AD8B462185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342" y="4242891"/>
                <a:ext cx="539387" cy="772705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2DCB1A9-E131-2840-A016-572F63289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2960" y="4546967"/>
                <a:ext cx="495769" cy="48223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2B9C88AC-9603-8745-A14E-AD1E3E9A95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1027" y="4712246"/>
                <a:ext cx="539388" cy="349796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29C160A8-8273-6E4E-9288-70E6E1D598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342" y="4360883"/>
                <a:ext cx="269693" cy="65471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F44A398-4334-7044-97EE-158ACB49848B}"/>
                </a:ext>
              </a:extLst>
            </p:cNvPr>
            <p:cNvGrpSpPr/>
            <p:nvPr/>
          </p:nvGrpSpPr>
          <p:grpSpPr>
            <a:xfrm rot="462028" flipV="1">
              <a:off x="4672265" y="3657773"/>
              <a:ext cx="683698" cy="729158"/>
              <a:chOff x="5859342" y="4242891"/>
              <a:chExt cx="601073" cy="819151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E8642A9-5842-904A-BE0F-8DA4A46A3B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342" y="4242891"/>
                <a:ext cx="539387" cy="772705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52D1B4A7-CC5D-7748-A1EA-C46DA2544A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2960" y="4546967"/>
                <a:ext cx="495769" cy="48223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BD8F83DD-0641-9F45-9E31-DECC61B4A8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1027" y="4712246"/>
                <a:ext cx="539388" cy="349796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F6BD494-C8BC-BD45-9E5F-A2B0568577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342" y="4360883"/>
                <a:ext cx="269693" cy="65471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35E4BF4-16C3-5748-A595-87BC71501C4B}"/>
                </a:ext>
              </a:extLst>
            </p:cNvPr>
            <p:cNvGrpSpPr/>
            <p:nvPr/>
          </p:nvGrpSpPr>
          <p:grpSpPr>
            <a:xfrm rot="13566728" flipV="1">
              <a:off x="4431984" y="2819125"/>
              <a:ext cx="683698" cy="729158"/>
              <a:chOff x="5859342" y="4242891"/>
              <a:chExt cx="601073" cy="819151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A910F68-9DCA-674E-9736-9C1DFB885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342" y="4242891"/>
                <a:ext cx="539387" cy="772705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69C08B49-C815-A243-9F8B-7903CBA949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2960" y="4546967"/>
                <a:ext cx="495769" cy="48223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6B4C51E-35F1-A04F-98CE-6EEC544E60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1027" y="4712246"/>
                <a:ext cx="539388" cy="349796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23DE75B-0617-9C4A-98F5-12FFD297D9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342" y="4360883"/>
                <a:ext cx="269693" cy="65471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46AC2A-88FC-2B45-B2C9-37E6357508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500" t="38222" r="43750" b="38667"/>
            <a:stretch/>
          </p:blipFill>
          <p:spPr>
            <a:xfrm>
              <a:off x="4466119" y="3370769"/>
              <a:ext cx="519438" cy="574696"/>
            </a:xfrm>
            <a:prstGeom prst="ellipse">
              <a:avLst/>
            </a:prstGeom>
            <a:ln>
              <a:noFill/>
            </a:ln>
            <a:effectLst>
              <a:softEdge rad="0"/>
            </a:effec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808613B-1182-C743-8E3C-75B6B0C14486}"/>
              </a:ext>
            </a:extLst>
          </p:cNvPr>
          <p:cNvGrpSpPr/>
          <p:nvPr/>
        </p:nvGrpSpPr>
        <p:grpSpPr>
          <a:xfrm rot="4521836" flipV="1">
            <a:off x="6396326" y="3852636"/>
            <a:ext cx="683698" cy="729158"/>
            <a:chOff x="5859342" y="4242891"/>
            <a:chExt cx="601073" cy="819151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8221CDF-D3C7-C943-BAE4-304B90C523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91FD167-E117-4446-A05D-B83DA4708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8CBCCC2-622A-2D4D-8004-09F5E62AB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E70DA6F-2586-7244-8E39-B5D0BC8BCA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2E0A8EC-7B2C-DC45-980E-F52422439A2B}"/>
              </a:ext>
            </a:extLst>
          </p:cNvPr>
          <p:cNvGrpSpPr/>
          <p:nvPr/>
        </p:nvGrpSpPr>
        <p:grpSpPr>
          <a:xfrm rot="462028" flipV="1">
            <a:off x="7354103" y="3852565"/>
            <a:ext cx="683698" cy="729158"/>
            <a:chOff x="5859342" y="4242891"/>
            <a:chExt cx="601073" cy="819151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02D497D-032B-064A-AA15-B896B559DD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5BCA7BF-53D6-0541-BB0A-617797FDC5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70C45B1-D6D8-A74B-98E1-10A010781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BECAF85-D0D5-8641-8D0F-D407DC9DC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3C3A726-92A6-B940-9C30-0C0D9B9EEC5C}"/>
              </a:ext>
            </a:extLst>
          </p:cNvPr>
          <p:cNvGrpSpPr/>
          <p:nvPr/>
        </p:nvGrpSpPr>
        <p:grpSpPr>
          <a:xfrm rot="15402259" flipV="1">
            <a:off x="7291228" y="2702801"/>
            <a:ext cx="683698" cy="729158"/>
            <a:chOff x="5859342" y="4242891"/>
            <a:chExt cx="601073" cy="819151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2F6B0C1-3AD7-4447-9DF5-4A2D8D5A9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78D0B35-8AFD-A748-9DD9-FDDA8A4AC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ACD6935-EDF0-EF4F-B398-E7C79E689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4E24743-930B-634A-B6DB-AE9B91827A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8561BC9-7833-5F40-921B-521D9E064C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2655" y="2906256"/>
            <a:ext cx="1045708" cy="11479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16814CA-99D9-8A48-8917-F4A5CD6622A0}"/>
              </a:ext>
            </a:extLst>
          </p:cNvPr>
          <p:cNvGrpSpPr/>
          <p:nvPr/>
        </p:nvGrpSpPr>
        <p:grpSpPr>
          <a:xfrm rot="2483852" flipV="1">
            <a:off x="9610974" y="3884274"/>
            <a:ext cx="683698" cy="729158"/>
            <a:chOff x="5859342" y="4242891"/>
            <a:chExt cx="601073" cy="819151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06B28B0-DEDA-4748-930C-841964582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E5C1665-C5B9-0F44-B3AE-0AE4DCD3C0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992CEEE-7815-5043-B085-8B19F9B42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FFBC929-DB0C-B240-910E-868476133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5953491-7481-E146-9EB5-28F32038B245}"/>
              </a:ext>
            </a:extLst>
          </p:cNvPr>
          <p:cNvGrpSpPr/>
          <p:nvPr/>
        </p:nvGrpSpPr>
        <p:grpSpPr>
          <a:xfrm rot="462028" flipV="1">
            <a:off x="9899250" y="3786923"/>
            <a:ext cx="683698" cy="729158"/>
            <a:chOff x="5859342" y="4242891"/>
            <a:chExt cx="601073" cy="819151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1703B5A-B197-744C-A4E8-01C41936C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5E8F722-AAF7-FB48-91EE-60C2EE5933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221429B-780C-4A4D-9467-47F60019AD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9BE3117-E060-6C4E-B8F3-62781A710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2FE2D6-99E5-F24B-95C0-5EC9EAFF23CA}"/>
              </a:ext>
            </a:extLst>
          </p:cNvPr>
          <p:cNvSpPr txBox="1"/>
          <p:nvPr/>
        </p:nvSpPr>
        <p:spPr>
          <a:xfrm>
            <a:off x="649952" y="1641026"/>
            <a:ext cx="15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absorption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DA91954-D452-6F46-8F0D-62201BD96467}"/>
              </a:ext>
            </a:extLst>
          </p:cNvPr>
          <p:cNvSpPr txBox="1"/>
          <p:nvPr/>
        </p:nvSpPr>
        <p:spPr>
          <a:xfrm>
            <a:off x="3368476" y="1641026"/>
            <a:ext cx="15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out-scatter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252843B-FC3B-064F-A734-7697757F2674}"/>
              </a:ext>
            </a:extLst>
          </p:cNvPr>
          <p:cNvSpPr txBox="1"/>
          <p:nvPr/>
        </p:nvSpPr>
        <p:spPr>
          <a:xfrm>
            <a:off x="6087000" y="1641026"/>
            <a:ext cx="15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in-scatter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7840432-6D24-D94F-9E9B-9582EF657DD5}"/>
              </a:ext>
            </a:extLst>
          </p:cNvPr>
          <p:cNvSpPr txBox="1"/>
          <p:nvPr/>
        </p:nvSpPr>
        <p:spPr>
          <a:xfrm>
            <a:off x="9455299" y="1619122"/>
            <a:ext cx="15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emission</a:t>
            </a:r>
          </a:p>
        </p:txBody>
      </p:sp>
    </p:spTree>
    <p:extLst>
      <p:ext uri="{BB962C8B-B14F-4D97-AF65-F5344CB8AC3E}">
        <p14:creationId xmlns:p14="http://schemas.microsoft.com/office/powerpoint/2010/main" val="1832739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2FEC3E50-D71A-B34F-B3F0-BB3AB5BFF64C}"/>
              </a:ext>
            </a:extLst>
          </p:cNvPr>
          <p:cNvGrpSpPr/>
          <p:nvPr/>
        </p:nvGrpSpPr>
        <p:grpSpPr>
          <a:xfrm rot="16200000">
            <a:off x="2308301" y="1513020"/>
            <a:ext cx="971974" cy="3444374"/>
            <a:chOff x="4383989" y="1039908"/>
            <a:chExt cx="971974" cy="3444374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DDFFD65-A022-9D4D-9E99-BAE57B009B03}"/>
                </a:ext>
              </a:extLst>
            </p:cNvPr>
            <p:cNvCxnSpPr>
              <a:cxnSpLocks/>
            </p:cNvCxnSpPr>
            <p:nvPr/>
          </p:nvCxnSpPr>
          <p:spPr>
            <a:xfrm>
              <a:off x="4725838" y="1039908"/>
              <a:ext cx="0" cy="2330861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660092A-BD74-2D4D-B481-88EE3BFD1C10}"/>
                </a:ext>
              </a:extLst>
            </p:cNvPr>
            <p:cNvGrpSpPr/>
            <p:nvPr/>
          </p:nvGrpSpPr>
          <p:grpSpPr>
            <a:xfrm rot="2483852" flipV="1">
              <a:off x="4383989" y="3755124"/>
              <a:ext cx="683698" cy="729158"/>
              <a:chOff x="5859342" y="4242891"/>
              <a:chExt cx="601073" cy="819151"/>
            </a:xfrm>
          </p:grpSpPr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726B1456-6269-DA40-98EB-1C994957AF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342" y="4242891"/>
                <a:ext cx="539387" cy="772705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5E37A50E-C13E-1E49-8F09-DA4ABBFABE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2960" y="4546967"/>
                <a:ext cx="495769" cy="48223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CCB2CC42-5924-1947-B36D-B4256B8D68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1027" y="4712246"/>
                <a:ext cx="539388" cy="349796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6F01CC54-2829-4448-98B5-BE7BA8A551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342" y="4360883"/>
                <a:ext cx="269693" cy="65471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4C0FB04-9B5C-5D45-B19F-9DC814311382}"/>
                </a:ext>
              </a:extLst>
            </p:cNvPr>
            <p:cNvGrpSpPr/>
            <p:nvPr/>
          </p:nvGrpSpPr>
          <p:grpSpPr>
            <a:xfrm rot="462028" flipV="1">
              <a:off x="4672265" y="3657773"/>
              <a:ext cx="683698" cy="729158"/>
              <a:chOff x="5859342" y="4242891"/>
              <a:chExt cx="601073" cy="819151"/>
            </a:xfrm>
          </p:grpSpPr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2FF5233E-91B0-704C-B74F-64EBE9815E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342" y="4242891"/>
                <a:ext cx="539387" cy="772705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D2F34144-6703-8E45-A323-0863E01E4A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2960" y="4546967"/>
                <a:ext cx="495769" cy="48223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5320351D-70CF-694B-A145-E777F882EE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1027" y="4712246"/>
                <a:ext cx="539388" cy="349796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9A130FDB-5971-E240-9D76-CA4671A3B1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342" y="4360883"/>
                <a:ext cx="269693" cy="65471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8D2981C-7892-FB43-A818-31DC34925901}"/>
                </a:ext>
              </a:extLst>
            </p:cNvPr>
            <p:cNvGrpSpPr/>
            <p:nvPr/>
          </p:nvGrpSpPr>
          <p:grpSpPr>
            <a:xfrm rot="13566728" flipV="1">
              <a:off x="4431984" y="2819125"/>
              <a:ext cx="683698" cy="729158"/>
              <a:chOff x="5859342" y="4242891"/>
              <a:chExt cx="601073" cy="819151"/>
            </a:xfrm>
          </p:grpSpPr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B22EF29B-B6BC-8B47-A5B4-A9175AFA0F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342" y="4242891"/>
                <a:ext cx="539387" cy="772705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76044530-A973-5A48-9664-9F6A9E75EB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2960" y="4546967"/>
                <a:ext cx="495769" cy="48223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77DFE0F8-F3E8-6449-BA97-25D88C2EFE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1027" y="4712246"/>
                <a:ext cx="539388" cy="349796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6A61B63D-D64F-9346-8715-8FBA44CC5F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342" y="4360883"/>
                <a:ext cx="269693" cy="65471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FBE2A239-F4F2-C147-AC53-94AD428EF5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500" t="38222" r="43750" b="38667"/>
            <a:stretch/>
          </p:blipFill>
          <p:spPr>
            <a:xfrm>
              <a:off x="4466119" y="3370769"/>
              <a:ext cx="519438" cy="574696"/>
            </a:xfrm>
            <a:prstGeom prst="ellipse">
              <a:avLst/>
            </a:prstGeom>
            <a:ln>
              <a:noFill/>
            </a:ln>
            <a:effectLst>
              <a:softEdge rad="0"/>
            </a:effectLst>
          </p:spPr>
        </p:pic>
      </p:grpSp>
      <p:sp>
        <p:nvSpPr>
          <p:cNvPr id="97" name="Title 1">
            <a:extLst>
              <a:ext uri="{FF2B5EF4-FFF2-40B4-BE49-F238E27FC236}">
                <a16:creationId xmlns:a16="http://schemas.microsoft.com/office/drawing/2014/main" id="{853D5052-6DDD-2D48-A921-5F5E601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Phase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9ED7D-5D5D-D346-B5F2-D12865604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96" r="9050" b="10413"/>
          <a:stretch/>
        </p:blipFill>
        <p:spPr>
          <a:xfrm rot="10800000">
            <a:off x="7196326" y="2783065"/>
            <a:ext cx="3425409" cy="104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23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7170B9E-4E4D-414D-B582-82685855B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4" y="2113280"/>
            <a:ext cx="1061820" cy="144017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FAA44D8-0F26-C149-816F-925E4209FD1F}"/>
              </a:ext>
            </a:extLst>
          </p:cNvPr>
          <p:cNvGrpSpPr/>
          <p:nvPr/>
        </p:nvGrpSpPr>
        <p:grpSpPr>
          <a:xfrm>
            <a:off x="1442720" y="871305"/>
            <a:ext cx="9814561" cy="5090160"/>
            <a:chOff x="1442720" y="871305"/>
            <a:chExt cx="9814561" cy="5090160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D85F32E-402C-DE45-8925-F2DAE6BC0858}"/>
                </a:ext>
              </a:extLst>
            </p:cNvPr>
            <p:cNvCxnSpPr>
              <a:cxnSpLocks/>
            </p:cNvCxnSpPr>
            <p:nvPr/>
          </p:nvCxnSpPr>
          <p:spPr>
            <a:xfrm>
              <a:off x="266101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75119F1-2CD1-A441-8C2E-1876A665822F}"/>
                </a:ext>
              </a:extLst>
            </p:cNvPr>
            <p:cNvCxnSpPr>
              <a:cxnSpLocks/>
            </p:cNvCxnSpPr>
            <p:nvPr/>
          </p:nvCxnSpPr>
          <p:spPr>
            <a:xfrm>
              <a:off x="317917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3647319-FA2C-EF44-A978-5F241798BA7A}"/>
                </a:ext>
              </a:extLst>
            </p:cNvPr>
            <p:cNvCxnSpPr>
              <a:cxnSpLocks/>
            </p:cNvCxnSpPr>
            <p:nvPr/>
          </p:nvCxnSpPr>
          <p:spPr>
            <a:xfrm>
              <a:off x="369733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1BBF73F-C458-044B-9DD8-61566B93F9E3}"/>
                </a:ext>
              </a:extLst>
            </p:cNvPr>
            <p:cNvCxnSpPr>
              <a:cxnSpLocks/>
            </p:cNvCxnSpPr>
            <p:nvPr/>
          </p:nvCxnSpPr>
          <p:spPr>
            <a:xfrm>
              <a:off x="421549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1429148-00F3-9D40-B03B-950174DA4521}"/>
                </a:ext>
              </a:extLst>
            </p:cNvPr>
            <p:cNvCxnSpPr>
              <a:cxnSpLocks/>
            </p:cNvCxnSpPr>
            <p:nvPr/>
          </p:nvCxnSpPr>
          <p:spPr>
            <a:xfrm>
              <a:off x="473365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23260B-6C7F-DE4C-8BE6-6091D1527190}"/>
                </a:ext>
              </a:extLst>
            </p:cNvPr>
            <p:cNvCxnSpPr>
              <a:cxnSpLocks/>
            </p:cNvCxnSpPr>
            <p:nvPr/>
          </p:nvCxnSpPr>
          <p:spPr>
            <a:xfrm>
              <a:off x="525181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63DBB6-993D-0C4E-A0FB-F7D9EC28D0DB}"/>
                </a:ext>
              </a:extLst>
            </p:cNvPr>
            <p:cNvCxnSpPr>
              <a:cxnSpLocks/>
            </p:cNvCxnSpPr>
            <p:nvPr/>
          </p:nvCxnSpPr>
          <p:spPr>
            <a:xfrm>
              <a:off x="576997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502B498-8F3F-A243-8DE9-BE9E7DDA8C4F}"/>
                </a:ext>
              </a:extLst>
            </p:cNvPr>
            <p:cNvCxnSpPr>
              <a:cxnSpLocks/>
            </p:cNvCxnSpPr>
            <p:nvPr/>
          </p:nvCxnSpPr>
          <p:spPr>
            <a:xfrm>
              <a:off x="628813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9D8E534-C0CB-0C4D-B5EA-2757F26D8536}"/>
                </a:ext>
              </a:extLst>
            </p:cNvPr>
            <p:cNvCxnSpPr>
              <a:cxnSpLocks/>
            </p:cNvCxnSpPr>
            <p:nvPr/>
          </p:nvCxnSpPr>
          <p:spPr>
            <a:xfrm>
              <a:off x="680629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9E6F73E-B331-E647-B246-B1AACE640730}"/>
                </a:ext>
              </a:extLst>
            </p:cNvPr>
            <p:cNvCxnSpPr>
              <a:cxnSpLocks/>
            </p:cNvCxnSpPr>
            <p:nvPr/>
          </p:nvCxnSpPr>
          <p:spPr>
            <a:xfrm>
              <a:off x="732445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D2846D1-DD45-FE46-AB6E-C1CD58B87D54}"/>
                </a:ext>
              </a:extLst>
            </p:cNvPr>
            <p:cNvCxnSpPr>
              <a:cxnSpLocks/>
            </p:cNvCxnSpPr>
            <p:nvPr/>
          </p:nvCxnSpPr>
          <p:spPr>
            <a:xfrm>
              <a:off x="784261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8C4F1BC-C2DB-7D4C-B683-784C699F968E}"/>
                </a:ext>
              </a:extLst>
            </p:cNvPr>
            <p:cNvCxnSpPr>
              <a:cxnSpLocks/>
            </p:cNvCxnSpPr>
            <p:nvPr/>
          </p:nvCxnSpPr>
          <p:spPr>
            <a:xfrm>
              <a:off x="836077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23EFBA8-8473-0644-9646-41A45C9AF266}"/>
                </a:ext>
              </a:extLst>
            </p:cNvPr>
            <p:cNvCxnSpPr>
              <a:cxnSpLocks/>
            </p:cNvCxnSpPr>
            <p:nvPr/>
          </p:nvCxnSpPr>
          <p:spPr>
            <a:xfrm>
              <a:off x="887893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F9586F1-214D-474D-9BF2-5B23C8238115}"/>
                </a:ext>
              </a:extLst>
            </p:cNvPr>
            <p:cNvCxnSpPr>
              <a:cxnSpLocks/>
            </p:cNvCxnSpPr>
            <p:nvPr/>
          </p:nvCxnSpPr>
          <p:spPr>
            <a:xfrm>
              <a:off x="939709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72610BF-A4C0-E64F-8581-93088D6B0920}"/>
                </a:ext>
              </a:extLst>
            </p:cNvPr>
            <p:cNvSpPr/>
            <p:nvPr/>
          </p:nvSpPr>
          <p:spPr>
            <a:xfrm>
              <a:off x="11113683" y="2113280"/>
              <a:ext cx="143598" cy="20333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B95E7B7-BC49-1444-B6B6-A08917E5C1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2720" y="3107166"/>
              <a:ext cx="961136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67CD62C-7ADB-554D-AEB2-722FFE87B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8080" y="1291556"/>
              <a:ext cx="7172960" cy="4000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7504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7170B9E-4E4D-414D-B582-82685855B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960" y="1214103"/>
            <a:ext cx="624976" cy="84766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FAA44D8-0F26-C149-816F-925E4209FD1F}"/>
              </a:ext>
            </a:extLst>
          </p:cNvPr>
          <p:cNvGrpSpPr/>
          <p:nvPr/>
        </p:nvGrpSpPr>
        <p:grpSpPr>
          <a:xfrm>
            <a:off x="3495041" y="499260"/>
            <a:ext cx="5648960" cy="2929740"/>
            <a:chOff x="1442720" y="871305"/>
            <a:chExt cx="9814561" cy="5090160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D85F32E-402C-DE45-8925-F2DAE6BC0858}"/>
                </a:ext>
              </a:extLst>
            </p:cNvPr>
            <p:cNvCxnSpPr>
              <a:cxnSpLocks/>
            </p:cNvCxnSpPr>
            <p:nvPr/>
          </p:nvCxnSpPr>
          <p:spPr>
            <a:xfrm>
              <a:off x="266101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75119F1-2CD1-A441-8C2E-1876A665822F}"/>
                </a:ext>
              </a:extLst>
            </p:cNvPr>
            <p:cNvCxnSpPr>
              <a:cxnSpLocks/>
            </p:cNvCxnSpPr>
            <p:nvPr/>
          </p:nvCxnSpPr>
          <p:spPr>
            <a:xfrm>
              <a:off x="317917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3647319-FA2C-EF44-A978-5F241798BA7A}"/>
                </a:ext>
              </a:extLst>
            </p:cNvPr>
            <p:cNvCxnSpPr>
              <a:cxnSpLocks/>
            </p:cNvCxnSpPr>
            <p:nvPr/>
          </p:nvCxnSpPr>
          <p:spPr>
            <a:xfrm>
              <a:off x="369733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1BBF73F-C458-044B-9DD8-61566B93F9E3}"/>
                </a:ext>
              </a:extLst>
            </p:cNvPr>
            <p:cNvCxnSpPr>
              <a:cxnSpLocks/>
            </p:cNvCxnSpPr>
            <p:nvPr/>
          </p:nvCxnSpPr>
          <p:spPr>
            <a:xfrm>
              <a:off x="421549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1429148-00F3-9D40-B03B-950174DA4521}"/>
                </a:ext>
              </a:extLst>
            </p:cNvPr>
            <p:cNvCxnSpPr>
              <a:cxnSpLocks/>
            </p:cNvCxnSpPr>
            <p:nvPr/>
          </p:nvCxnSpPr>
          <p:spPr>
            <a:xfrm>
              <a:off x="473365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23260B-6C7F-DE4C-8BE6-6091D1527190}"/>
                </a:ext>
              </a:extLst>
            </p:cNvPr>
            <p:cNvCxnSpPr>
              <a:cxnSpLocks/>
            </p:cNvCxnSpPr>
            <p:nvPr/>
          </p:nvCxnSpPr>
          <p:spPr>
            <a:xfrm>
              <a:off x="525181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63DBB6-993D-0C4E-A0FB-F7D9EC28D0DB}"/>
                </a:ext>
              </a:extLst>
            </p:cNvPr>
            <p:cNvCxnSpPr>
              <a:cxnSpLocks/>
            </p:cNvCxnSpPr>
            <p:nvPr/>
          </p:nvCxnSpPr>
          <p:spPr>
            <a:xfrm>
              <a:off x="576997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502B498-8F3F-A243-8DE9-BE9E7DDA8C4F}"/>
                </a:ext>
              </a:extLst>
            </p:cNvPr>
            <p:cNvCxnSpPr>
              <a:cxnSpLocks/>
            </p:cNvCxnSpPr>
            <p:nvPr/>
          </p:nvCxnSpPr>
          <p:spPr>
            <a:xfrm>
              <a:off x="628813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9D8E534-C0CB-0C4D-B5EA-2757F26D8536}"/>
                </a:ext>
              </a:extLst>
            </p:cNvPr>
            <p:cNvCxnSpPr>
              <a:cxnSpLocks/>
            </p:cNvCxnSpPr>
            <p:nvPr/>
          </p:nvCxnSpPr>
          <p:spPr>
            <a:xfrm>
              <a:off x="680629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9E6F73E-B331-E647-B246-B1AACE640730}"/>
                </a:ext>
              </a:extLst>
            </p:cNvPr>
            <p:cNvCxnSpPr>
              <a:cxnSpLocks/>
            </p:cNvCxnSpPr>
            <p:nvPr/>
          </p:nvCxnSpPr>
          <p:spPr>
            <a:xfrm>
              <a:off x="732445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D2846D1-DD45-FE46-AB6E-C1CD58B87D54}"/>
                </a:ext>
              </a:extLst>
            </p:cNvPr>
            <p:cNvCxnSpPr>
              <a:cxnSpLocks/>
            </p:cNvCxnSpPr>
            <p:nvPr/>
          </p:nvCxnSpPr>
          <p:spPr>
            <a:xfrm>
              <a:off x="784261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8C4F1BC-C2DB-7D4C-B683-784C699F968E}"/>
                </a:ext>
              </a:extLst>
            </p:cNvPr>
            <p:cNvCxnSpPr>
              <a:cxnSpLocks/>
            </p:cNvCxnSpPr>
            <p:nvPr/>
          </p:nvCxnSpPr>
          <p:spPr>
            <a:xfrm>
              <a:off x="836077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23EFBA8-8473-0644-9646-41A45C9AF266}"/>
                </a:ext>
              </a:extLst>
            </p:cNvPr>
            <p:cNvCxnSpPr>
              <a:cxnSpLocks/>
            </p:cNvCxnSpPr>
            <p:nvPr/>
          </p:nvCxnSpPr>
          <p:spPr>
            <a:xfrm>
              <a:off x="887893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F9586F1-214D-474D-9BF2-5B23C8238115}"/>
                </a:ext>
              </a:extLst>
            </p:cNvPr>
            <p:cNvCxnSpPr>
              <a:cxnSpLocks/>
            </p:cNvCxnSpPr>
            <p:nvPr/>
          </p:nvCxnSpPr>
          <p:spPr>
            <a:xfrm>
              <a:off x="9397093" y="871305"/>
              <a:ext cx="0" cy="509016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72610BF-A4C0-E64F-8581-93088D6B0920}"/>
                </a:ext>
              </a:extLst>
            </p:cNvPr>
            <p:cNvSpPr/>
            <p:nvPr/>
          </p:nvSpPr>
          <p:spPr>
            <a:xfrm>
              <a:off x="11113683" y="2113280"/>
              <a:ext cx="143598" cy="20333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B95E7B7-BC49-1444-B6B6-A08917E5C1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2720" y="3107166"/>
              <a:ext cx="961136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67CD62C-7ADB-554D-AEB2-722FFE87B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8080" y="1291556"/>
              <a:ext cx="7172960" cy="400090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18A277-F336-2A40-B24D-8D60E298F17E}"/>
              </a:ext>
            </a:extLst>
          </p:cNvPr>
          <p:cNvSpPr txBox="1"/>
          <p:nvPr/>
        </p:nvSpPr>
        <p:spPr>
          <a:xfrm>
            <a:off x="2363536" y="3725857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7A414B-EE79-1B47-8AF2-3249424AC323}"/>
              </a:ext>
            </a:extLst>
          </p:cNvPr>
          <p:cNvSpPr txBox="1"/>
          <p:nvPr/>
        </p:nvSpPr>
        <p:spPr>
          <a:xfrm>
            <a:off x="9027045" y="3725857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88045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9D5B-40B5-4A4F-902A-AF5C23CF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SIGGRAPH 2018 course slides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8AAC98-8F1D-917E-F9C7-E91880C30E5F}"/>
              </a:ext>
            </a:extLst>
          </p:cNvPr>
          <p:cNvSpPr txBox="1"/>
          <p:nvPr/>
        </p:nvSpPr>
        <p:spPr>
          <a:xfrm>
            <a:off x="2840106" y="2638696"/>
            <a:ext cx="7894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cs.dartmouth.edu</a:t>
            </a:r>
            <a:r>
              <a:rPr lang="en-US" dirty="0"/>
              <a:t>/~</a:t>
            </a:r>
            <a:r>
              <a:rPr lang="en-US" dirty="0" err="1"/>
              <a:t>wjarosz</a:t>
            </a:r>
            <a:r>
              <a:rPr lang="en-US" dirty="0"/>
              <a:t>/publications/novak18monte-sig.html</a:t>
            </a:r>
          </a:p>
        </p:txBody>
      </p:sp>
    </p:spTree>
    <p:extLst>
      <p:ext uri="{BB962C8B-B14F-4D97-AF65-F5344CB8AC3E}">
        <p14:creationId xmlns:p14="http://schemas.microsoft.com/office/powerpoint/2010/main" val="2598732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9D5B-40B5-4A4F-902A-AF5C23CF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 calculations by adapting BRDFs?</a:t>
            </a:r>
          </a:p>
        </p:txBody>
      </p:sp>
    </p:spTree>
    <p:extLst>
      <p:ext uri="{BB962C8B-B14F-4D97-AF65-F5344CB8AC3E}">
        <p14:creationId xmlns:p14="http://schemas.microsoft.com/office/powerpoint/2010/main" val="251800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10226B-9A64-2747-A0CF-C7DCE04B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292862"/>
            <a:ext cx="6197600" cy="749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1DAE46-4E21-EF46-9E82-E7C52CDFA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3621"/>
            <a:ext cx="12192000" cy="39107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6E3CC2-CA91-BB48-B28C-B0ADDE0FE3A5}"/>
              </a:ext>
            </a:extLst>
          </p:cNvPr>
          <p:cNvSpPr txBox="1"/>
          <p:nvPr/>
        </p:nvSpPr>
        <p:spPr>
          <a:xfrm>
            <a:off x="1353312" y="5384378"/>
            <a:ext cx="1501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BRDF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D21E4-4AC1-5949-9589-322DB8DF25E1}"/>
              </a:ext>
            </a:extLst>
          </p:cNvPr>
          <p:cNvSpPr txBox="1"/>
          <p:nvPr/>
        </p:nvSpPr>
        <p:spPr>
          <a:xfrm>
            <a:off x="5894832" y="5384378"/>
            <a:ext cx="1501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BSSRDF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75990-700B-8649-9A28-5C0C1F06235A}"/>
              </a:ext>
            </a:extLst>
          </p:cNvPr>
          <p:cNvSpPr txBox="1"/>
          <p:nvPr/>
        </p:nvSpPr>
        <p:spPr>
          <a:xfrm>
            <a:off x="9450889" y="5384378"/>
            <a:ext cx="1970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Full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9A9F20-E87D-1944-9C19-5AB7B751C736}"/>
              </a:ext>
            </a:extLst>
          </p:cNvPr>
          <p:cNvSpPr txBox="1"/>
          <p:nvPr/>
        </p:nvSpPr>
        <p:spPr>
          <a:xfrm>
            <a:off x="9194800" y="750060"/>
            <a:ext cx="1822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Siggraph</a:t>
            </a:r>
            <a:r>
              <a:rPr lang="en-US" sz="1600" dirty="0"/>
              <a:t> 2001</a:t>
            </a:r>
          </a:p>
        </p:txBody>
      </p:sp>
    </p:spTree>
    <p:extLst>
      <p:ext uri="{BB962C8B-B14F-4D97-AF65-F5344CB8AC3E}">
        <p14:creationId xmlns:p14="http://schemas.microsoft.com/office/powerpoint/2010/main" val="273294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61CA28-BD7E-6344-B352-1BE58C7B8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5488" y="1325880"/>
            <a:ext cx="4626864" cy="4626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CAD1C7-48FD-4149-A822-6422C3ABD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17" y="1335024"/>
            <a:ext cx="6172166" cy="4626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131C8C-2BAC-3548-A30B-3A1B5EB3B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136" y="1335024"/>
            <a:ext cx="4626864" cy="46268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C5CE18-F69C-2248-B03A-897209D1EBFC}"/>
              </a:ext>
            </a:extLst>
          </p:cNvPr>
          <p:cNvSpPr txBox="1"/>
          <p:nvPr/>
        </p:nvSpPr>
        <p:spPr>
          <a:xfrm>
            <a:off x="9639283" y="5971032"/>
            <a:ext cx="3616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www.pbrt.org</a:t>
            </a:r>
            <a:r>
              <a:rPr lang="en-US" sz="1200" dirty="0"/>
              <a:t>/scenes-v3</a:t>
            </a:r>
          </a:p>
        </p:txBody>
      </p:sp>
    </p:spTree>
    <p:extLst>
      <p:ext uri="{BB962C8B-B14F-4D97-AF65-F5344CB8AC3E}">
        <p14:creationId xmlns:p14="http://schemas.microsoft.com/office/powerpoint/2010/main" val="754790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DABEE8-7E85-CF46-96ED-C85C610C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73" y="1057552"/>
            <a:ext cx="5054631" cy="3356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4ADB67-E683-314D-97DE-F891C07A7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580" y="579713"/>
            <a:ext cx="4356116" cy="2897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64072-00A7-6F45-B8EA-547C857E2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875" y="758317"/>
            <a:ext cx="2446903" cy="1625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4030BB-01B1-CB48-A3E1-C48F5E7C8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4832" y="2097473"/>
            <a:ext cx="2652973" cy="2652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03E623-09DB-5044-A49D-40DAA69F30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205" r="34811"/>
          <a:stretch/>
        </p:blipFill>
        <p:spPr>
          <a:xfrm>
            <a:off x="2541065" y="3016896"/>
            <a:ext cx="2524435" cy="346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CD0F7C-73EE-EC4F-B25F-AC9A1B83F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1481" y="3307199"/>
            <a:ext cx="4184423" cy="278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69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8BA0EC-1912-BA45-A815-360DC798B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57" y="934721"/>
            <a:ext cx="7999408" cy="531556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EB4586A-8FF1-D44C-AD1E-7AB798E7224B}"/>
              </a:ext>
            </a:extLst>
          </p:cNvPr>
          <p:cNvSpPr/>
          <p:nvPr/>
        </p:nvSpPr>
        <p:spPr>
          <a:xfrm>
            <a:off x="4509407" y="2184945"/>
            <a:ext cx="123371" cy="92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57D936D-CDAD-EE4F-AD31-4FC264E2F160}"/>
              </a:ext>
            </a:extLst>
          </p:cNvPr>
          <p:cNvCxnSpPr/>
          <p:nvPr/>
        </p:nvCxnSpPr>
        <p:spPr>
          <a:xfrm>
            <a:off x="3748133" y="818371"/>
            <a:ext cx="822960" cy="142372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BE8465-766A-2943-B3B9-AC0E0AE6BBE7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571093" y="1412240"/>
            <a:ext cx="539387" cy="77270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FD08CE-25E8-984E-84FB-9952D53E6E47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4614711" y="1716316"/>
            <a:ext cx="495769" cy="48223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3B03D9-081E-FB40-9F55-B6F427813099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4632778" y="1881595"/>
            <a:ext cx="539388" cy="34979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79D6A0-7812-C245-8C7C-474D185E598E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571093" y="1530232"/>
            <a:ext cx="269693" cy="65471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9095D6-EC16-7E4D-AB0F-698BD74C210E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4571093" y="2277837"/>
            <a:ext cx="1331867" cy="275136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76733F8-96B8-E14E-9FA3-376EE49C2978}"/>
              </a:ext>
            </a:extLst>
          </p:cNvPr>
          <p:cNvGrpSpPr/>
          <p:nvPr/>
        </p:nvGrpSpPr>
        <p:grpSpPr>
          <a:xfrm flipV="1">
            <a:off x="5902960" y="5029200"/>
            <a:ext cx="683698" cy="729158"/>
            <a:chOff x="5859342" y="4242891"/>
            <a:chExt cx="601073" cy="819151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C2B93F8-EE43-CC4F-BC3E-E2BB143D2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7E4978-5165-D64A-9D23-46D2DE4AA6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973EACA-981D-D542-8FA1-1F0D034760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168F8CE-6B16-0A4F-BFAE-35C6796DC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E55634-0714-6D4E-8D97-62FD217F81CE}"/>
              </a:ext>
            </a:extLst>
          </p:cNvPr>
          <p:cNvGrpSpPr/>
          <p:nvPr/>
        </p:nvGrpSpPr>
        <p:grpSpPr>
          <a:xfrm rot="5173719">
            <a:off x="4734542" y="2115799"/>
            <a:ext cx="601073" cy="819151"/>
            <a:chOff x="4527475" y="1443449"/>
            <a:chExt cx="601073" cy="819151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F5AC888-B842-1845-AB73-EDC37C815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7475" y="1443449"/>
              <a:ext cx="539387" cy="772705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A572BBF-612C-354C-BE82-E86341C5C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1093" y="1747525"/>
              <a:ext cx="495769" cy="482233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8E6B05E-F48E-6B45-BE95-018A9C93A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160" y="1912804"/>
              <a:ext cx="539388" cy="349796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06CF1E9-C7EF-F341-A4D3-275C4DF2BC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7475" y="1561441"/>
              <a:ext cx="269693" cy="654713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4076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8BA0EC-1912-BA45-A815-360DC798B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57" y="934721"/>
            <a:ext cx="7999408" cy="531556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EB4586A-8FF1-D44C-AD1E-7AB798E7224B}"/>
              </a:ext>
            </a:extLst>
          </p:cNvPr>
          <p:cNvSpPr/>
          <p:nvPr/>
        </p:nvSpPr>
        <p:spPr>
          <a:xfrm>
            <a:off x="4509407" y="2184945"/>
            <a:ext cx="123371" cy="92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57D936D-CDAD-EE4F-AD31-4FC264E2F160}"/>
              </a:ext>
            </a:extLst>
          </p:cNvPr>
          <p:cNvCxnSpPr/>
          <p:nvPr/>
        </p:nvCxnSpPr>
        <p:spPr>
          <a:xfrm>
            <a:off x="3748133" y="818371"/>
            <a:ext cx="822960" cy="142372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BE8465-766A-2943-B3B9-AC0E0AE6BBE7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571093" y="1412240"/>
            <a:ext cx="539387" cy="77270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FD08CE-25E8-984E-84FB-9952D53E6E47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4614711" y="1716316"/>
            <a:ext cx="495769" cy="48223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3B03D9-081E-FB40-9F55-B6F427813099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4632778" y="1881595"/>
            <a:ext cx="539388" cy="34979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79D6A0-7812-C245-8C7C-474D185E598E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571093" y="1530232"/>
            <a:ext cx="269693" cy="65471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9095D6-EC16-7E4D-AB0F-698BD74C210E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4571093" y="2277837"/>
            <a:ext cx="1331867" cy="275136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76733F8-96B8-E14E-9FA3-376EE49C2978}"/>
              </a:ext>
            </a:extLst>
          </p:cNvPr>
          <p:cNvGrpSpPr/>
          <p:nvPr/>
        </p:nvGrpSpPr>
        <p:grpSpPr>
          <a:xfrm flipV="1">
            <a:off x="5902960" y="5029200"/>
            <a:ext cx="683698" cy="729158"/>
            <a:chOff x="5859342" y="4242891"/>
            <a:chExt cx="601073" cy="819151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C2B93F8-EE43-CC4F-BC3E-E2BB143D2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242891"/>
              <a:ext cx="539387" cy="77270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7E4978-5165-D64A-9D23-46D2DE4AA6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960" y="4546967"/>
              <a:ext cx="495769" cy="48223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973EACA-981D-D542-8FA1-1F0D034760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1027" y="4712246"/>
              <a:ext cx="539388" cy="349796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168F8CE-6B16-0A4F-BFAE-35C6796DC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342" y="4360883"/>
              <a:ext cx="269693" cy="65471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9239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9D5B-40B5-4A4F-902A-AF5C23CF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CD62C-7ADB-554D-AEB2-722FFE87B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080" y="1291556"/>
            <a:ext cx="7172960" cy="400090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85F32E-402C-DE45-8925-F2DAE6BC0858}"/>
              </a:ext>
            </a:extLst>
          </p:cNvPr>
          <p:cNvCxnSpPr>
            <a:cxnSpLocks/>
          </p:cNvCxnSpPr>
          <p:nvPr/>
        </p:nvCxnSpPr>
        <p:spPr>
          <a:xfrm>
            <a:off x="1360533" y="1005840"/>
            <a:ext cx="0" cy="509016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E9A02C0-6220-724A-8A62-C71E64784B57}"/>
              </a:ext>
            </a:extLst>
          </p:cNvPr>
          <p:cNvSpPr/>
          <p:nvPr/>
        </p:nvSpPr>
        <p:spPr>
          <a:xfrm>
            <a:off x="709842" y="6097662"/>
            <a:ext cx="10273117" cy="273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4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85F32E-402C-DE45-8925-F2DAE6BC0858}"/>
              </a:ext>
            </a:extLst>
          </p:cNvPr>
          <p:cNvCxnSpPr>
            <a:cxnSpLocks/>
          </p:cNvCxnSpPr>
          <p:nvPr/>
        </p:nvCxnSpPr>
        <p:spPr>
          <a:xfrm>
            <a:off x="5790293" y="1005840"/>
            <a:ext cx="0" cy="509016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F49D5B-40B5-4A4F-902A-AF5C23CF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CD62C-7ADB-554D-AEB2-722FFE87B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080" y="1291556"/>
            <a:ext cx="7172960" cy="40009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9A02C0-6220-724A-8A62-C71E64784B57}"/>
              </a:ext>
            </a:extLst>
          </p:cNvPr>
          <p:cNvSpPr/>
          <p:nvPr/>
        </p:nvSpPr>
        <p:spPr>
          <a:xfrm>
            <a:off x="709842" y="6097662"/>
            <a:ext cx="10273117" cy="273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7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85F32E-402C-DE45-8925-F2DAE6BC0858}"/>
              </a:ext>
            </a:extLst>
          </p:cNvPr>
          <p:cNvCxnSpPr>
            <a:cxnSpLocks/>
          </p:cNvCxnSpPr>
          <p:nvPr/>
        </p:nvCxnSpPr>
        <p:spPr>
          <a:xfrm>
            <a:off x="5790293" y="1005840"/>
            <a:ext cx="0" cy="509016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F49D5B-40B5-4A4F-902A-AF5C23CF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CD62C-7ADB-554D-AEB2-722FFE87B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080" y="1291556"/>
            <a:ext cx="7172960" cy="40009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9A02C0-6220-724A-8A62-C71E64784B57}"/>
              </a:ext>
            </a:extLst>
          </p:cNvPr>
          <p:cNvSpPr/>
          <p:nvPr/>
        </p:nvSpPr>
        <p:spPr>
          <a:xfrm>
            <a:off x="709842" y="6097662"/>
            <a:ext cx="10273117" cy="273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DC73B-C350-A744-A622-F61093874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00" t="38222" r="43750" b="38667"/>
          <a:stretch/>
        </p:blipFill>
        <p:spPr>
          <a:xfrm>
            <a:off x="5739786" y="3108960"/>
            <a:ext cx="101014" cy="1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37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85F32E-402C-DE45-8925-F2DAE6BC0858}"/>
              </a:ext>
            </a:extLst>
          </p:cNvPr>
          <p:cNvCxnSpPr>
            <a:cxnSpLocks/>
          </p:cNvCxnSpPr>
          <p:nvPr/>
        </p:nvCxnSpPr>
        <p:spPr>
          <a:xfrm>
            <a:off x="5790293" y="1005840"/>
            <a:ext cx="0" cy="509016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F49D5B-40B5-4A4F-902A-AF5C23CF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CD62C-7ADB-554D-AEB2-722FFE87B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080" y="1291556"/>
            <a:ext cx="7172960" cy="40009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9A02C0-6220-724A-8A62-C71E64784B57}"/>
              </a:ext>
            </a:extLst>
          </p:cNvPr>
          <p:cNvSpPr/>
          <p:nvPr/>
        </p:nvSpPr>
        <p:spPr>
          <a:xfrm>
            <a:off x="709842" y="6097662"/>
            <a:ext cx="10273117" cy="273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DC73B-C350-A744-A622-F61093874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00" t="38222" r="43750" b="38667"/>
          <a:stretch/>
        </p:blipFill>
        <p:spPr>
          <a:xfrm>
            <a:off x="5739786" y="3108960"/>
            <a:ext cx="101014" cy="11176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806832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9D5B-40B5-4A4F-902A-AF5C23CF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CD62C-7ADB-554D-AEB2-722FFE87B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9208" y="-2377100"/>
            <a:ext cx="20327536" cy="113382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9A02C0-6220-724A-8A62-C71E64784B57}"/>
              </a:ext>
            </a:extLst>
          </p:cNvPr>
          <p:cNvSpPr/>
          <p:nvPr/>
        </p:nvSpPr>
        <p:spPr>
          <a:xfrm>
            <a:off x="959441" y="7662302"/>
            <a:ext cx="10273117" cy="273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0D5E-FCED-A940-875C-38B68011A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00" t="38222" r="43750" b="38667"/>
          <a:stretch/>
        </p:blipFill>
        <p:spPr>
          <a:xfrm>
            <a:off x="5164111" y="2456369"/>
            <a:ext cx="1252364" cy="1385592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85F32E-402C-DE45-8925-F2DAE6BC0858}"/>
              </a:ext>
            </a:extLst>
          </p:cNvPr>
          <p:cNvCxnSpPr>
            <a:cxnSpLocks/>
          </p:cNvCxnSpPr>
          <p:nvPr/>
        </p:nvCxnSpPr>
        <p:spPr>
          <a:xfrm>
            <a:off x="5790293" y="125508"/>
            <a:ext cx="0" cy="233086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69A2FC-F097-D248-BFFE-796ADF7D1112}"/>
              </a:ext>
            </a:extLst>
          </p:cNvPr>
          <p:cNvCxnSpPr>
            <a:cxnSpLocks/>
          </p:cNvCxnSpPr>
          <p:nvPr/>
        </p:nvCxnSpPr>
        <p:spPr>
          <a:xfrm>
            <a:off x="5806318" y="3841961"/>
            <a:ext cx="0" cy="233086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604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629</TotalTime>
  <Words>58</Words>
  <Application>Microsoft Macintosh PowerPoint</Application>
  <PresentationFormat>Widescreen</PresentationFormat>
  <Paragraphs>18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Calisto MT</vt:lpstr>
      <vt:lpstr>Wingdings 2</vt:lpstr>
      <vt:lpstr>Slate</vt:lpstr>
      <vt:lpstr>Computer Graphics Rendering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Phase function</vt:lpstr>
      <vt:lpstr>PowerPoint Presentation</vt:lpstr>
      <vt:lpstr>PowerPoint Presentation</vt:lpstr>
      <vt:lpstr>SIGGRAPH 2018 course slides</vt:lpstr>
      <vt:lpstr>Simplify calculations by adapting BRDFs?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kartic</dc:creator>
  <cp:lastModifiedBy>Kartic Subr</cp:lastModifiedBy>
  <cp:revision>154</cp:revision>
  <dcterms:created xsi:type="dcterms:W3CDTF">2019-09-17T08:37:08Z</dcterms:created>
  <dcterms:modified xsi:type="dcterms:W3CDTF">2024-11-11T19:44:26Z</dcterms:modified>
</cp:coreProperties>
</file>